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2" r:id="rId26"/>
    <p:sldId id="281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80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E38C7B-4726-4AF4-9857-DECB53DF96C0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91F08F-0CF6-4A93-A1E9-10B08D6000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27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91F08F-0CF6-4A93-A1E9-10B08D6000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974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F0BEBAEC-BF55-4DF0-B781-F6A52A166B6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662791D-FA64-4330-A814-82EBB000CA6D}" type="datetimeFigureOut">
              <a:rPr lang="en-US" smtClean="0"/>
              <a:t>3/8/2018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733800"/>
            <a:ext cx="7772400" cy="1984375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2"/>
                </a:solidFill>
              </a:rPr>
              <a:t>Welcome to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err="1" smtClean="0">
                <a:solidFill>
                  <a:schemeClr val="tx2"/>
                </a:solidFill>
              </a:rPr>
              <a:t>WordPress</a:t>
            </a:r>
            <a:r>
              <a:rPr lang="en-US" dirty="0" smtClean="0">
                <a:solidFill>
                  <a:schemeClr val="tx2"/>
                </a:solidFill>
              </a:rPr>
              <a:t> Theme Setup</a:t>
            </a:r>
            <a:br>
              <a:rPr lang="en-US" dirty="0" smtClean="0">
                <a:solidFill>
                  <a:schemeClr val="tx2"/>
                </a:solidFill>
              </a:rPr>
            </a:b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769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Activate </a:t>
            </a:r>
            <a:r>
              <a:rPr lang="en-US" dirty="0" smtClean="0"/>
              <a:t>Plugins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906" y="2009497"/>
            <a:ext cx="5820587" cy="3982006"/>
          </a:xfrm>
        </p:spPr>
      </p:pic>
    </p:spTree>
    <p:extLst>
      <p:ext uri="{BB962C8B-B14F-4D97-AF65-F5344CB8AC3E}">
        <p14:creationId xmlns:p14="http://schemas.microsoft.com/office/powerpoint/2010/main" val="2779234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352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Demo Content Option #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91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One-Click Demo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361812"/>
            <a:ext cx="7620000" cy="3277375"/>
          </a:xfrm>
        </p:spPr>
      </p:pic>
    </p:spTree>
    <p:extLst>
      <p:ext uri="{BB962C8B-B14F-4D97-AF65-F5344CB8AC3E}">
        <p14:creationId xmlns:p14="http://schemas.microsoft.com/office/powerpoint/2010/main" val="1880242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Demo Option #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862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Manual Demo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753815"/>
            <a:ext cx="7620000" cy="2493369"/>
          </a:xfrm>
        </p:spPr>
      </p:pic>
    </p:spTree>
    <p:extLst>
      <p:ext uri="{BB962C8B-B14F-4D97-AF65-F5344CB8AC3E}">
        <p14:creationId xmlns:p14="http://schemas.microsoft.com/office/powerpoint/2010/main" val="2177971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98484"/>
            <a:ext cx="7620000" cy="4404031"/>
          </a:xfrm>
        </p:spPr>
      </p:pic>
    </p:spTree>
    <p:extLst>
      <p:ext uri="{BB962C8B-B14F-4D97-AF65-F5344CB8AC3E}">
        <p14:creationId xmlns:p14="http://schemas.microsoft.com/office/powerpoint/2010/main" val="1397690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Download &amp; Import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56" y="1600200"/>
            <a:ext cx="6103088" cy="4800600"/>
          </a:xfrm>
        </p:spPr>
      </p:pic>
    </p:spTree>
    <p:extLst>
      <p:ext uri="{BB962C8B-B14F-4D97-AF65-F5344CB8AC3E}">
        <p14:creationId xmlns:p14="http://schemas.microsoft.com/office/powerpoint/2010/main" val="2012282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6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Set the Menu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9988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Menu Selection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03090"/>
            <a:ext cx="7620000" cy="3794820"/>
          </a:xfrm>
        </p:spPr>
      </p:pic>
    </p:spTree>
    <p:extLst>
      <p:ext uri="{BB962C8B-B14F-4D97-AF65-F5344CB8AC3E}">
        <p14:creationId xmlns:p14="http://schemas.microsoft.com/office/powerpoint/2010/main" val="359134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52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Permalink Changes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72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</a:t>
            </a:r>
            <a:r>
              <a:rPr lang="en-US" dirty="0" smtClean="0"/>
              <a:t>got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28800"/>
            <a:ext cx="6039693" cy="552527"/>
          </a:xfr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536482"/>
              </p:ext>
            </p:extLst>
          </p:nvPr>
        </p:nvGraphicFramePr>
        <p:xfrm>
          <a:off x="685800" y="2514600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Extract The Folder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3124200"/>
            <a:ext cx="6839554" cy="1295599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2521926"/>
              </p:ext>
            </p:extLst>
          </p:nvPr>
        </p:nvGraphicFramePr>
        <p:xfrm>
          <a:off x="685800" y="4572000"/>
          <a:ext cx="609600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0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You Will get the Following Folders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502" y="5101087"/>
            <a:ext cx="6820852" cy="160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3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Permalinks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40475"/>
            <a:ext cx="7620000" cy="3720050"/>
          </a:xfrm>
        </p:spPr>
      </p:pic>
    </p:spTree>
    <p:extLst>
      <p:ext uri="{BB962C8B-B14F-4D97-AF65-F5344CB8AC3E}">
        <p14:creationId xmlns:p14="http://schemas.microsoft.com/office/powerpoint/2010/main" val="211812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290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Slider Import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887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 Theme Slider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4389"/>
            <a:ext cx="7620000" cy="4092222"/>
          </a:xfrm>
        </p:spPr>
      </p:pic>
    </p:spTree>
    <p:extLst>
      <p:ext uri="{BB962C8B-B14F-4D97-AF65-F5344CB8AC3E}">
        <p14:creationId xmlns:p14="http://schemas.microsoft.com/office/powerpoint/2010/main" val="3702408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Slider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98963"/>
            <a:ext cx="7620000" cy="4003074"/>
          </a:xfrm>
        </p:spPr>
      </p:pic>
    </p:spTree>
    <p:extLst>
      <p:ext uri="{BB962C8B-B14F-4D97-AF65-F5344CB8AC3E}">
        <p14:creationId xmlns:p14="http://schemas.microsoft.com/office/powerpoint/2010/main" val="99599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 URL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5656" y="1600200"/>
            <a:ext cx="6103088" cy="4800600"/>
          </a:xfrm>
        </p:spPr>
      </p:pic>
    </p:spTree>
    <p:extLst>
      <p:ext uri="{BB962C8B-B14F-4D97-AF65-F5344CB8AC3E}">
        <p14:creationId xmlns:p14="http://schemas.microsoft.com/office/powerpoint/2010/main" val="3622636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7620000" cy="1143000"/>
          </a:xfrm>
        </p:spPr>
        <p:txBody>
          <a:bodyPr/>
          <a:lstStyle/>
          <a:p>
            <a:r>
              <a:rPr lang="en-US" dirty="0" smtClean="0"/>
              <a:t>Front Page &amp; Blog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653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Static Page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08" y="1600200"/>
            <a:ext cx="7075583" cy="4800600"/>
          </a:xfrm>
        </p:spPr>
      </p:pic>
    </p:spTree>
    <p:extLst>
      <p:ext uri="{BB962C8B-B14F-4D97-AF65-F5344CB8AC3E}">
        <p14:creationId xmlns:p14="http://schemas.microsoft.com/office/powerpoint/2010/main" val="848261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1800"/>
            <a:ext cx="7620000" cy="1143000"/>
          </a:xfrm>
        </p:spPr>
        <p:txBody>
          <a:bodyPr/>
          <a:lstStyle/>
          <a:p>
            <a:pPr algn="ctr"/>
            <a:r>
              <a:rPr lang="en-US" dirty="0" smtClean="0"/>
              <a:t>Theme Options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176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48" y="1600200"/>
            <a:ext cx="7512703" cy="4800600"/>
          </a:xfrm>
        </p:spPr>
      </p:pic>
    </p:spTree>
    <p:extLst>
      <p:ext uri="{BB962C8B-B14F-4D97-AF65-F5344CB8AC3E}">
        <p14:creationId xmlns:p14="http://schemas.microsoft.com/office/powerpoint/2010/main" val="253394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Header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26112"/>
            <a:ext cx="7620000" cy="4148775"/>
          </a:xfrm>
        </p:spPr>
      </p:pic>
    </p:spTree>
    <p:extLst>
      <p:ext uri="{BB962C8B-B14F-4D97-AF65-F5344CB8AC3E}">
        <p14:creationId xmlns:p14="http://schemas.microsoft.com/office/powerpoint/2010/main" val="2947498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667000"/>
            <a:ext cx="7543800" cy="914400"/>
          </a:xfrm>
        </p:spPr>
        <p:txBody>
          <a:bodyPr/>
          <a:lstStyle/>
          <a:p>
            <a:pPr algn="ctr"/>
            <a:r>
              <a:rPr lang="en-US" sz="3600" dirty="0" smtClean="0"/>
              <a:t>Theme Install  </a:t>
            </a:r>
            <a:r>
              <a:rPr lang="en-US" sz="3600" dirty="0"/>
              <a:t>&amp; </a:t>
            </a:r>
            <a:r>
              <a:rPr lang="en-US" sz="3600" dirty="0" smtClean="0"/>
              <a:t>Activate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63907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Footer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799" y="1600200"/>
            <a:ext cx="6824801" cy="4800600"/>
          </a:xfrm>
        </p:spPr>
      </p:pic>
    </p:spTree>
    <p:extLst>
      <p:ext uri="{BB962C8B-B14F-4D97-AF65-F5344CB8AC3E}">
        <p14:creationId xmlns:p14="http://schemas.microsoft.com/office/powerpoint/2010/main" val="259091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Blog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" y="1600200"/>
            <a:ext cx="7087141" cy="4800600"/>
          </a:xfrm>
        </p:spPr>
      </p:pic>
    </p:spTree>
    <p:extLst>
      <p:ext uri="{BB962C8B-B14F-4D97-AF65-F5344CB8AC3E}">
        <p14:creationId xmlns:p14="http://schemas.microsoft.com/office/powerpoint/2010/main" val="35304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Post Settings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7210096" cy="4800600"/>
          </a:xfrm>
        </p:spPr>
      </p:pic>
    </p:spTree>
    <p:extLst>
      <p:ext uri="{BB962C8B-B14F-4D97-AF65-F5344CB8AC3E}">
        <p14:creationId xmlns:p14="http://schemas.microsoft.com/office/powerpoint/2010/main" val="4254209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Page Settings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152" y="1600200"/>
            <a:ext cx="7210096" cy="4800600"/>
          </a:xfrm>
        </p:spPr>
      </p:pic>
    </p:spTree>
    <p:extLst>
      <p:ext uri="{BB962C8B-B14F-4D97-AF65-F5344CB8AC3E}">
        <p14:creationId xmlns:p14="http://schemas.microsoft.com/office/powerpoint/2010/main" val="1649103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Search Page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30098"/>
            <a:ext cx="7620000" cy="4340804"/>
          </a:xfrm>
        </p:spPr>
      </p:pic>
    </p:spTree>
    <p:extLst>
      <p:ext uri="{BB962C8B-B14F-4D97-AF65-F5344CB8AC3E}">
        <p14:creationId xmlns:p14="http://schemas.microsoft.com/office/powerpoint/2010/main" val="164057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Archive Page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35352"/>
            <a:ext cx="7620000" cy="4130296"/>
          </a:xfrm>
        </p:spPr>
      </p:pic>
    </p:spTree>
    <p:extLst>
      <p:ext uri="{BB962C8B-B14F-4D97-AF65-F5344CB8AC3E}">
        <p14:creationId xmlns:p14="http://schemas.microsoft.com/office/powerpoint/2010/main" val="2651196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Page Settings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040282"/>
            <a:ext cx="7620000" cy="3920435"/>
          </a:xfrm>
        </p:spPr>
      </p:pic>
    </p:spTree>
    <p:extLst>
      <p:ext uri="{BB962C8B-B14F-4D97-AF65-F5344CB8AC3E}">
        <p14:creationId xmlns:p14="http://schemas.microsoft.com/office/powerpoint/2010/main" val="1422849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404 Page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669399"/>
            <a:ext cx="7620000" cy="4662202"/>
          </a:xfrm>
        </p:spPr>
      </p:pic>
    </p:spTree>
    <p:extLst>
      <p:ext uri="{BB962C8B-B14F-4D97-AF65-F5344CB8AC3E}">
        <p14:creationId xmlns:p14="http://schemas.microsoft.com/office/powerpoint/2010/main" val="423133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Fonts Settings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770514"/>
            <a:ext cx="7620000" cy="4459972"/>
          </a:xfrm>
        </p:spPr>
      </p:pic>
    </p:spTree>
    <p:extLst>
      <p:ext uri="{BB962C8B-B14F-4D97-AF65-F5344CB8AC3E}">
        <p14:creationId xmlns:p14="http://schemas.microsoft.com/office/powerpoint/2010/main" val="164585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Body Font Settings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400539"/>
            <a:ext cx="7620000" cy="3199921"/>
          </a:xfrm>
        </p:spPr>
      </p:pic>
    </p:spTree>
    <p:extLst>
      <p:ext uri="{BB962C8B-B14F-4D97-AF65-F5344CB8AC3E}">
        <p14:creationId xmlns:p14="http://schemas.microsoft.com/office/powerpoint/2010/main" val="359672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 the Theme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752600"/>
            <a:ext cx="6763694" cy="3839111"/>
          </a:xfrm>
        </p:spPr>
      </p:pic>
    </p:spTree>
    <p:extLst>
      <p:ext uri="{BB962C8B-B14F-4D97-AF65-F5344CB8AC3E}">
        <p14:creationId xmlns:p14="http://schemas.microsoft.com/office/powerpoint/2010/main" val="464702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524000"/>
            <a:ext cx="6103088" cy="4800600"/>
          </a:xfrm>
        </p:spPr>
      </p:pic>
    </p:spTree>
    <p:extLst>
      <p:ext uri="{BB962C8B-B14F-4D97-AF65-F5344CB8AC3E}">
        <p14:creationId xmlns:p14="http://schemas.microsoft.com/office/powerpoint/2010/main" val="4004678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1828800"/>
            <a:ext cx="6468378" cy="3134162"/>
          </a:xfrm>
        </p:spPr>
      </p:pic>
    </p:spTree>
    <p:extLst>
      <p:ext uri="{BB962C8B-B14F-4D97-AF65-F5344CB8AC3E}">
        <p14:creationId xmlns:p14="http://schemas.microsoft.com/office/powerpoint/2010/main" val="810267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Theme Folder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7921"/>
            <a:ext cx="7620000" cy="4345157"/>
          </a:xfrm>
        </p:spPr>
      </p:pic>
    </p:spTree>
    <p:extLst>
      <p:ext uri="{BB962C8B-B14F-4D97-AF65-F5344CB8AC3E}">
        <p14:creationId xmlns:p14="http://schemas.microsoft.com/office/powerpoint/2010/main" val="56556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326" y="2976419"/>
            <a:ext cx="6963747" cy="2048161"/>
          </a:xfrm>
        </p:spPr>
      </p:pic>
    </p:spTree>
    <p:extLst>
      <p:ext uri="{BB962C8B-B14F-4D97-AF65-F5344CB8AC3E}">
        <p14:creationId xmlns:p14="http://schemas.microsoft.com/office/powerpoint/2010/main" val="2885767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Activate Theme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565" y="2252418"/>
            <a:ext cx="4439270" cy="3496163"/>
          </a:xfrm>
        </p:spPr>
      </p:pic>
    </p:spTree>
    <p:extLst>
      <p:ext uri="{BB962C8B-B14F-4D97-AF65-F5344CB8AC3E}">
        <p14:creationId xmlns:p14="http://schemas.microsoft.com/office/powerpoint/2010/main" val="245523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 Plugins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590" y="2252418"/>
            <a:ext cx="6773220" cy="3496163"/>
          </a:xfrm>
        </p:spPr>
      </p:pic>
    </p:spTree>
    <p:extLst>
      <p:ext uri="{BB962C8B-B14F-4D97-AF65-F5344CB8AC3E}">
        <p14:creationId xmlns:p14="http://schemas.microsoft.com/office/powerpoint/2010/main" val="46004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187</TotalTime>
  <Words>107</Words>
  <Application>Microsoft Office PowerPoint</Application>
  <PresentationFormat>On-screen Show (4:3)</PresentationFormat>
  <Paragraphs>43</Paragraphs>
  <Slides>40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Adjacency</vt:lpstr>
      <vt:lpstr>Welcome to  WordPress Theme Setup </vt:lpstr>
      <vt:lpstr>What you got </vt:lpstr>
      <vt:lpstr>Theme Install  &amp; Activate</vt:lpstr>
      <vt:lpstr>Add the Theme</vt:lpstr>
      <vt:lpstr>Upload</vt:lpstr>
      <vt:lpstr>Select Theme Folder</vt:lpstr>
      <vt:lpstr>Install</vt:lpstr>
      <vt:lpstr>Activate Theme</vt:lpstr>
      <vt:lpstr>Install Plugins</vt:lpstr>
      <vt:lpstr>Activate Plugins</vt:lpstr>
      <vt:lpstr>Demo Content Option # 1</vt:lpstr>
      <vt:lpstr>One-Click Demo</vt:lpstr>
      <vt:lpstr>Demo Option # 2</vt:lpstr>
      <vt:lpstr>Manual Demo</vt:lpstr>
      <vt:lpstr>Import File</vt:lpstr>
      <vt:lpstr>Download &amp; Import</vt:lpstr>
      <vt:lpstr>Set the Menu</vt:lpstr>
      <vt:lpstr>Menu Selection</vt:lpstr>
      <vt:lpstr>Permalink Changes</vt:lpstr>
      <vt:lpstr>Permalinks </vt:lpstr>
      <vt:lpstr>Slider Import </vt:lpstr>
      <vt:lpstr>Import Theme Slider</vt:lpstr>
      <vt:lpstr>Select Slider</vt:lpstr>
      <vt:lpstr>Site URL</vt:lpstr>
      <vt:lpstr>Front Page &amp; Blog </vt:lpstr>
      <vt:lpstr>Static Page</vt:lpstr>
      <vt:lpstr>Theme Options </vt:lpstr>
      <vt:lpstr>General Settings</vt:lpstr>
      <vt:lpstr>Header Settings</vt:lpstr>
      <vt:lpstr>Footer Settings</vt:lpstr>
      <vt:lpstr>Blog Settings</vt:lpstr>
      <vt:lpstr>Single Post Settings</vt:lpstr>
      <vt:lpstr>Page Settings</vt:lpstr>
      <vt:lpstr>Search Page Settings</vt:lpstr>
      <vt:lpstr>Archive Page Settings</vt:lpstr>
      <vt:lpstr>Author Page Settings</vt:lpstr>
      <vt:lpstr>404 Page Settings</vt:lpstr>
      <vt:lpstr>Fonts Settings</vt:lpstr>
      <vt:lpstr>Body Font Settings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 WordPress Theme Setup</dc:title>
  <dc:creator>Windows User</dc:creator>
  <cp:lastModifiedBy>Windows User</cp:lastModifiedBy>
  <cp:revision>115</cp:revision>
  <dcterms:created xsi:type="dcterms:W3CDTF">2018-03-08T05:35:29Z</dcterms:created>
  <dcterms:modified xsi:type="dcterms:W3CDTF">2018-03-08T10:43:28Z</dcterms:modified>
</cp:coreProperties>
</file>